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50A0-8B75-4ED7-A64D-FD96EAAC4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The </a:t>
            </a:r>
            <a:r>
              <a:rPr lang="en-US" sz="8000" dirty="0" err="1"/>
              <a:t>BATtle</a:t>
            </a:r>
            <a:r>
              <a:rPr lang="en-US" sz="8000" dirty="0"/>
              <a:t> of the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C834C-AAED-41C4-BE9A-FB44CFB7B8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data science capstone </a:t>
            </a:r>
            <a:r>
              <a:rPr lang="en-US" dirty="0" err="1"/>
              <a:t>ibm</a:t>
            </a:r>
            <a:r>
              <a:rPr lang="en-US" dirty="0"/>
              <a:t>/Coursera</a:t>
            </a:r>
          </a:p>
          <a:p>
            <a:endParaRPr lang="en-US" dirty="0"/>
          </a:p>
          <a:p>
            <a:pPr algn="r"/>
            <a:r>
              <a:rPr lang="en-US" dirty="0"/>
              <a:t>Taejin Jung</a:t>
            </a:r>
          </a:p>
        </p:txBody>
      </p:sp>
    </p:spTree>
    <p:extLst>
      <p:ext uri="{BB962C8B-B14F-4D97-AF65-F5344CB8AC3E}">
        <p14:creationId xmlns:p14="http://schemas.microsoft.com/office/powerpoint/2010/main" val="267640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635F-59A9-4EA2-A19A-D53C29A5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Recomending</a:t>
            </a:r>
            <a:r>
              <a:rPr lang="en-US" dirty="0"/>
              <a:t> location for Korean cuisine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1E58-C660-4BC8-AC50-E60D72EA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Toronto, there are a large number of restaurants.</a:t>
            </a:r>
          </a:p>
          <a:p>
            <a:r>
              <a:rPr lang="en-US" dirty="0"/>
              <a:t>However, the number of Korean restaurant is relatively smaller than other restaurants.</a:t>
            </a:r>
          </a:p>
          <a:p>
            <a:r>
              <a:rPr lang="en-US" dirty="0"/>
              <a:t>Visualizing present Korean restaurants, all restaurants, and candidate location is in the process of this analysis.</a:t>
            </a:r>
          </a:p>
        </p:txBody>
      </p:sp>
    </p:spTree>
    <p:extLst>
      <p:ext uri="{BB962C8B-B14F-4D97-AF65-F5344CB8AC3E}">
        <p14:creationId xmlns:p14="http://schemas.microsoft.com/office/powerpoint/2010/main" val="267731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7549-8C26-442B-9BD4-C53AE61A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F96C-14D7-4C10-B7D9-88754654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of postal code, borough, and neighborhood of Toronto from Wikipedia, scraped from </a:t>
            </a:r>
            <a:r>
              <a:rPr lang="en-US" u="sng" dirty="0">
                <a:hlinkClick r:id="rId2"/>
              </a:rPr>
              <a:t>https://en.wikipedia.org/wiki/List_of_postal_codes_of_Canada:_M</a:t>
            </a:r>
            <a:endParaRPr lang="en-US" u="sng" dirty="0"/>
          </a:p>
          <a:p>
            <a:r>
              <a:rPr lang="en-US" dirty="0"/>
              <a:t>Csv file that has the geographical coordinates of each postal code from  </a:t>
            </a:r>
            <a:r>
              <a:rPr lang="en-US" u="sng" dirty="0">
                <a:hlinkClick r:id="rId3"/>
              </a:rPr>
              <a:t>http://cocl.us/Geospatial_data</a:t>
            </a:r>
            <a:endParaRPr lang="en-US" u="sng" dirty="0"/>
          </a:p>
          <a:p>
            <a:r>
              <a:rPr lang="en-US" dirty="0"/>
              <a:t>Using Foursquare API, this project will get the nearby venues of each borough.</a:t>
            </a:r>
          </a:p>
          <a:p>
            <a:r>
              <a:rPr lang="en-US" dirty="0"/>
              <a:t>Duplicate, similar or correlated features will be dropped.</a:t>
            </a:r>
          </a:p>
        </p:txBody>
      </p:sp>
    </p:spTree>
    <p:extLst>
      <p:ext uri="{BB962C8B-B14F-4D97-AF65-F5344CB8AC3E}">
        <p14:creationId xmlns:p14="http://schemas.microsoft.com/office/powerpoint/2010/main" val="355983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72E00-5CE9-4AD1-92A7-0B17B0B6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500" dirty="0" err="1"/>
              <a:t>Dataframe</a:t>
            </a:r>
            <a:r>
              <a:rPr lang="en-US" sz="3500" dirty="0"/>
              <a:t> of coordinates and </a:t>
            </a:r>
            <a:br>
              <a:rPr lang="en-US" sz="3500" dirty="0"/>
            </a:br>
            <a:r>
              <a:rPr lang="en-US" sz="3500" dirty="0"/>
              <a:t>visualization of each borough of Toronto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ED6D90-1CED-4165-842B-0D5B9E17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99" y="2249487"/>
            <a:ext cx="450125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47B32FEE-7BAE-4E7B-AF48-38E10A67D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300" y="2612216"/>
            <a:ext cx="4710113" cy="2816255"/>
          </a:xfrm>
        </p:spPr>
      </p:pic>
    </p:spTree>
    <p:extLst>
      <p:ext uri="{BB962C8B-B14F-4D97-AF65-F5344CB8AC3E}">
        <p14:creationId xmlns:p14="http://schemas.microsoft.com/office/powerpoint/2010/main" val="283636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DF5D-1EB3-4C00-BC87-B539B316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Location of Korean restaurants</a:t>
            </a:r>
            <a:br>
              <a:rPr lang="en-US" dirty="0"/>
            </a:br>
            <a:r>
              <a:rPr lang="en-US" dirty="0"/>
              <a:t>And All restaurants in Toronto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AA744AB-3370-4D53-BA76-291A2F8AB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41" b="1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407D5354-5A6C-4CFC-AF86-A91520B6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3950" y="2567834"/>
            <a:ext cx="4845050" cy="2905019"/>
          </a:xfr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4133925C-A104-4D8E-A95E-61C9A891A601}"/>
              </a:ext>
            </a:extLst>
          </p:cNvPr>
          <p:cNvSpPr txBox="1">
            <a:spLocks/>
          </p:cNvSpPr>
          <p:nvPr/>
        </p:nvSpPr>
        <p:spPr>
          <a:xfrm>
            <a:off x="1331326" y="5649338"/>
            <a:ext cx="9745248" cy="93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Blue mark: Korean</a:t>
            </a:r>
          </a:p>
          <a:p>
            <a:pPr algn="r"/>
            <a:r>
              <a:rPr lang="en-US" sz="2400" dirty="0"/>
              <a:t>Red mark: All restaurants</a:t>
            </a:r>
          </a:p>
        </p:txBody>
      </p:sp>
    </p:spTree>
    <p:extLst>
      <p:ext uri="{BB962C8B-B14F-4D97-AF65-F5344CB8AC3E}">
        <p14:creationId xmlns:p14="http://schemas.microsoft.com/office/powerpoint/2010/main" val="94751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F5EA67-CE17-4042-AEDD-18C341AE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024694" cy="417573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/>
              <a:t>Visualization of Korean, all restaurants and candidate locations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BB95704-E0B4-4982-A836-73EC23F7D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2580" r="2129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999B6-AF0E-4AE4-A6A9-4A2EC3E19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3131" y="5437776"/>
            <a:ext cx="3084892" cy="12295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/>
              <a:t>BLUE: KOREAN</a:t>
            </a:r>
          </a:p>
          <a:p>
            <a:pPr marL="0" indent="0">
              <a:buNone/>
            </a:pPr>
            <a:r>
              <a:rPr lang="en-US" sz="1600" dirty="0"/>
              <a:t>RED: ALL RESTAURANTS</a:t>
            </a:r>
          </a:p>
          <a:p>
            <a:pPr marL="0" indent="0">
              <a:buNone/>
            </a:pPr>
            <a:r>
              <a:rPr lang="en-US" sz="1600" dirty="0"/>
              <a:t>GREEN: CANDIDATE LOCATION</a:t>
            </a:r>
          </a:p>
        </p:txBody>
      </p:sp>
    </p:spTree>
    <p:extLst>
      <p:ext uri="{BB962C8B-B14F-4D97-AF65-F5344CB8AC3E}">
        <p14:creationId xmlns:p14="http://schemas.microsoft.com/office/powerpoint/2010/main" val="223073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B63C-0957-4745-9F08-569A6806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possible locations and</a:t>
            </a:r>
            <a:br>
              <a:rPr lang="en-US" dirty="0"/>
            </a:br>
            <a:r>
              <a:rPr lang="en-US" dirty="0"/>
              <a:t>centers of each clusters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CC09502-2E31-452B-80F7-88FF2A2D6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544594"/>
            <a:ext cx="4878387" cy="2951500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DF29FBE7-8E42-4E86-83D0-ABE125947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53734"/>
            <a:ext cx="4875213" cy="2933219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CD4F213-E340-4FB3-8E39-CF35705101B9}"/>
              </a:ext>
            </a:extLst>
          </p:cNvPr>
          <p:cNvSpPr txBox="1">
            <a:spLocks/>
          </p:cNvSpPr>
          <p:nvPr/>
        </p:nvSpPr>
        <p:spPr>
          <a:xfrm>
            <a:off x="1141413" y="496861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Heatmap of Possible locations                                                        heatmap of each clusters</a:t>
            </a:r>
          </a:p>
        </p:txBody>
      </p:sp>
    </p:spTree>
    <p:extLst>
      <p:ext uri="{BB962C8B-B14F-4D97-AF65-F5344CB8AC3E}">
        <p14:creationId xmlns:p14="http://schemas.microsoft.com/office/powerpoint/2010/main" val="75013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50FD-8BD0-4866-AB1F-05CA00F5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372BC-CDB2-44FC-9756-8ED84C4E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</a:t>
            </a:r>
            <a:r>
              <a:rPr lang="en-US" dirty="0"/>
              <a:t>more specific conditions</a:t>
            </a:r>
          </a:p>
          <a:p>
            <a:pPr lvl="1"/>
            <a:r>
              <a:rPr lang="en-US" dirty="0"/>
              <a:t>Level of noise</a:t>
            </a:r>
          </a:p>
          <a:p>
            <a:pPr lvl="1"/>
            <a:r>
              <a:rPr lang="en-US" dirty="0"/>
              <a:t>Real estate prices</a:t>
            </a:r>
          </a:p>
          <a:p>
            <a:pPr lvl="1"/>
            <a:r>
              <a:rPr lang="en-US" dirty="0"/>
              <a:t>Economic dynamics of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21934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The BATtle of the Neighborhoods</vt:lpstr>
      <vt:lpstr>Recomending location for Korean cuisine in toronto</vt:lpstr>
      <vt:lpstr>Data acquisition and cleaning</vt:lpstr>
      <vt:lpstr>Dataframe of coordinates and  visualization of each borough of Toronto</vt:lpstr>
      <vt:lpstr>Location of Korean restaurants And All restaurants in Toronto</vt:lpstr>
      <vt:lpstr>Visualization of Korean, all restaurants and candidate locations</vt:lpstr>
      <vt:lpstr>Heatmap of possible locations and centers of each clusters</vt:lpstr>
      <vt:lpstr>Conclusion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</dc:title>
  <dc:creator>Taejin Jung</dc:creator>
  <cp:lastModifiedBy>Taejin Jung</cp:lastModifiedBy>
  <cp:revision>2</cp:revision>
  <dcterms:created xsi:type="dcterms:W3CDTF">2020-03-04T06:09:30Z</dcterms:created>
  <dcterms:modified xsi:type="dcterms:W3CDTF">2020-03-04T06:19:05Z</dcterms:modified>
</cp:coreProperties>
</file>